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28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28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"/>
          <p:cNvPicPr/>
          <p:nvPr/>
        </p:nvPicPr>
        <p:blipFill>
          <a:blip r:embed="rId1"/>
          <a:stretch/>
        </p:blipFill>
        <p:spPr>
          <a:xfrm>
            <a:off x="0" y="-360"/>
            <a:ext cx="1007424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</TotalTime>
  <Application>LibreOffice/25.8.5.2$Windows_X86_64 LibreOffice_project/9c8b85f387cc00a89945a79c9e6239f32e450ac2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2022-02-21T09:55:19Z</dcterms:created>
  <dc:creator/>
  <dc:description/>
  <dc:language>en-AU</dc:language>
  <cp:lastModifiedBy/>
  <dcterms:modified xsi:type="dcterms:W3CDTF">2026-05-04T23:20:01Z</dcterms:modified>
  <cp:revision>26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